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9" r:id="rId7"/>
    <p:sldId id="259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9" d="100"/>
          <a:sy n="29" d="100"/>
        </p:scale>
        <p:origin x="1171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2284-3FEC-49DE-9566-BE651673152A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FCB3-9492-45BC-A535-78FF7131D5F4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96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2284-3FEC-49DE-9566-BE651673152A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FCB3-9492-45BC-A535-78FF7131D5F4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915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2284-3FEC-49DE-9566-BE651673152A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FCB3-9492-45BC-A535-78FF7131D5F4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142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2284-3FEC-49DE-9566-BE651673152A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FCB3-9492-45BC-A535-78FF7131D5F4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911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2284-3FEC-49DE-9566-BE651673152A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FCB3-9492-45BC-A535-78FF7131D5F4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172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2284-3FEC-49DE-9566-BE651673152A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FCB3-9492-45BC-A535-78FF7131D5F4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196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2284-3FEC-49DE-9566-BE651673152A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FCB3-9492-45BC-A535-78FF7131D5F4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087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2284-3FEC-49DE-9566-BE651673152A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FCB3-9492-45BC-A535-78FF7131D5F4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96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2284-3FEC-49DE-9566-BE651673152A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FCB3-9492-45BC-A535-78FF7131D5F4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406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2284-3FEC-49DE-9566-BE651673152A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FCB3-9492-45BC-A535-78FF7131D5F4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27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2284-3FEC-49DE-9566-BE651673152A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FCB3-9492-45BC-A535-78FF7131D5F4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940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42284-3FEC-49DE-9566-BE651673152A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EFCB3-9492-45BC-A535-78FF7131D5F4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21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3386160"/>
          </a:xfrm>
        </p:spPr>
        <p:txBody>
          <a:bodyPr>
            <a:normAutofit/>
          </a:bodyPr>
          <a:lstStyle/>
          <a:p>
            <a:pPr algn="r"/>
            <a: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 Con  Ana María Martel,</a:t>
            </a:r>
            <a:b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E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vivivamos</a:t>
            </a:r>
            <a:r>
              <a:rPr lang="es-E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con pasión la alegría del Evangelio </a:t>
            </a:r>
            <a:r>
              <a:rPr lang="es-A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A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E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 abracemos el futuro con esperanza.”</a:t>
            </a:r>
            <a:r>
              <a:rPr lang="es-AR" sz="2000" dirty="0" smtClean="0"/>
              <a:t/>
            </a:r>
            <a:br>
              <a:rPr lang="es-AR" sz="2000" dirty="0" smtClean="0"/>
            </a:br>
            <a:r>
              <a:rPr lang="es-ES" sz="2000" b="1" dirty="0" smtClean="0">
                <a:solidFill>
                  <a:srgbClr val="0070C0"/>
                </a:solidFill>
              </a:rPr>
              <a:t> </a:t>
            </a:r>
            <a:br>
              <a:rPr lang="es-ES" sz="2000" b="1" dirty="0" smtClean="0">
                <a:solidFill>
                  <a:srgbClr val="0070C0"/>
                </a:solidFill>
              </a:rPr>
            </a:b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60840" cy="2351112"/>
          </a:xfrm>
        </p:spPr>
        <p:txBody>
          <a:bodyPr>
            <a:noAutofit/>
          </a:bodyPr>
          <a:lstStyle/>
          <a:p>
            <a:pPr algn="l"/>
            <a:r>
              <a:rPr lang="es-ES" sz="1600" b="1" dirty="0" smtClean="0">
                <a:solidFill>
                  <a:srgbClr val="0070C0"/>
                </a:solidFill>
              </a:rPr>
              <a:t>No es menor saber que el logo del Capítulo ha sido pintado por la Hna.  Patricia </a:t>
            </a:r>
            <a:r>
              <a:rPr lang="es-ES" sz="1600" b="1" dirty="0" err="1" smtClean="0">
                <a:solidFill>
                  <a:srgbClr val="0070C0"/>
                </a:solidFill>
              </a:rPr>
              <a:t>Guiffre</a:t>
            </a:r>
            <a:r>
              <a:rPr lang="es-ES" sz="1600" b="1" dirty="0" smtClean="0">
                <a:solidFill>
                  <a:srgbClr val="0070C0"/>
                </a:solidFill>
              </a:rPr>
              <a:t> quien a sus 80 años,   ha encendido  con su pintura el momento de  iniciar el Capítulo Gral., ideado por la Hna. </a:t>
            </a:r>
            <a:r>
              <a:rPr lang="es-ES" sz="1600" b="1" dirty="0" err="1" smtClean="0">
                <a:solidFill>
                  <a:srgbClr val="0070C0"/>
                </a:solidFill>
              </a:rPr>
              <a:t>Marianela</a:t>
            </a:r>
            <a:r>
              <a:rPr lang="es-ES" sz="1600" b="1" dirty="0" smtClean="0">
                <a:solidFill>
                  <a:srgbClr val="0070C0"/>
                </a:solidFill>
              </a:rPr>
              <a:t> </a:t>
            </a:r>
            <a:r>
              <a:rPr lang="es-ES" sz="1600" b="1" dirty="0" err="1" smtClean="0">
                <a:solidFill>
                  <a:srgbClr val="0070C0"/>
                </a:solidFill>
              </a:rPr>
              <a:t>Baroni</a:t>
            </a:r>
            <a:r>
              <a:rPr lang="es-ES" sz="1600" b="1" dirty="0" smtClean="0">
                <a:solidFill>
                  <a:srgbClr val="0070C0"/>
                </a:solidFill>
              </a:rPr>
              <a:t> y en colaboración con otra Hna. Es decir, varias personas en torno a Ana María Martel  que llama hoy nuevamente a la Familia a reunirse y sacar lo mejor de cada uno, en el fuego del amor de Jesús para ir a otros con alegría y entusiasmo …</a:t>
            </a:r>
            <a:endParaRPr lang="es-ES" sz="1600" b="1" dirty="0">
              <a:solidFill>
                <a:srgbClr val="0070C0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0"/>
            <a:ext cx="2714645" cy="3705225"/>
          </a:xfrm>
          <a:prstGeom prst="rect">
            <a:avLst/>
          </a:prstGeom>
          <a:noFill/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1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665"/>
    </mc:Choice>
    <mc:Fallback>
      <p:transition spd="slow" advTm="23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Primeros días, llegadas </a:t>
            </a:r>
            <a:b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 Aeropuerto en Buenos Aires – Argentina …</a:t>
            </a:r>
            <a:b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betania2\Downloads\20150506_01502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78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98"/>
    </mc:Choice>
    <mc:Fallback>
      <p:transition spd="slow" advTm="14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Encuentros de Hnas. , Asociados </a:t>
            </a:r>
            <a:br>
              <a:rPr lang="es-ES" dirty="0" smtClean="0"/>
            </a:br>
            <a:r>
              <a:rPr lang="es-ES" dirty="0" smtClean="0"/>
              <a:t>y Amigos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Reconociendo el lugar donde están alojados, San Miguel de Buenos Aires, Casa de Retiro </a:t>
            </a:r>
            <a:r>
              <a:rPr lang="es-ES" sz="2800" dirty="0" err="1" smtClean="0"/>
              <a:t>Maria</a:t>
            </a:r>
            <a:r>
              <a:rPr lang="es-ES" sz="2800" dirty="0" smtClean="0"/>
              <a:t> Auxiliadora…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098" name="Picture 2" descr="C:\Users\betania2\Downloads\20150508_024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46" y="2786059"/>
            <a:ext cx="4857783" cy="3643338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1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19"/>
    </mc:Choice>
    <mc:Fallback>
      <p:transition spd="slow" advTm="10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Encuentro de Asociados y Amigos</a:t>
            </a:r>
            <a:endParaRPr lang="es-AR" dirty="0"/>
          </a:p>
        </p:txBody>
      </p:sp>
      <p:pic>
        <p:nvPicPr>
          <p:cNvPr id="4" name="Picture 2" descr="C:\Cecilia\Asociados\Capitulo 2015\Fotos\106NIKON\DSCN166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0588" t="4706" r="2353" b="13726"/>
          <a:stretch>
            <a:fillRect/>
          </a:stretch>
        </p:blipFill>
        <p:spPr bwMode="auto">
          <a:xfrm>
            <a:off x="2285984" y="1857364"/>
            <a:ext cx="4236653" cy="3742850"/>
          </a:xfrm>
          <a:prstGeom prst="rect">
            <a:avLst/>
          </a:prstGeom>
          <a:noFill/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08"/>
    </mc:Choice>
    <mc:Fallback>
      <p:transition spd="slow" advTm="14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Visita a los Santos Lugares </a:t>
            </a:r>
            <a:br>
              <a:rPr lang="es-ES" dirty="0" smtClean="0"/>
            </a:br>
            <a:r>
              <a:rPr lang="es-ES" dirty="0" smtClean="0"/>
              <a:t>Colegio del Niño Jesús 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2800" dirty="0" smtClean="0"/>
              <a:t>En bus nos trasladamos a Santos Lugares, barrio donde</a:t>
            </a:r>
          </a:p>
          <a:p>
            <a:pPr>
              <a:buNone/>
            </a:pPr>
            <a:r>
              <a:rPr lang="es-ES" sz="2800" dirty="0" smtClean="0"/>
              <a:t>esta la Casa de </a:t>
            </a:r>
            <a:r>
              <a:rPr lang="es-ES" sz="2800" dirty="0" err="1" smtClean="0"/>
              <a:t>Betania</a:t>
            </a:r>
            <a:r>
              <a:rPr lang="es-ES" sz="2800" dirty="0" smtClean="0"/>
              <a:t> y el Colegio Niño Jesús …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7" name="Picture 2" descr="C:\Users\betania2\Downloads\20150507_0319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59" y="2928934"/>
            <a:ext cx="4286279" cy="3214710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41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90"/>
    </mc:Choice>
    <mc:Fallback>
      <p:transition spd="slow" advTm="14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Autofit/>
          </a:bodyPr>
          <a:lstStyle/>
          <a:p>
            <a:r>
              <a:rPr lang="es-ES" sz="3600" dirty="0" smtClean="0"/>
              <a:t>Nos esperaron con varios actos artísticos que prepararon los distintos cursos del Colegio del Niño Jesús …</a:t>
            </a:r>
            <a:br>
              <a:rPr lang="es-ES" sz="3600" dirty="0" smtClean="0"/>
            </a:br>
            <a:endParaRPr lang="es-AR" sz="3600" dirty="0"/>
          </a:p>
        </p:txBody>
      </p:sp>
      <p:pic>
        <p:nvPicPr>
          <p:cNvPr id="5" name="Picture 3" descr="C:\Users\betania2\Downloads\20150507_0303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000372"/>
            <a:ext cx="3905245" cy="2928934"/>
          </a:xfrm>
          <a:prstGeom prst="rect">
            <a:avLst/>
          </a:prstGeom>
          <a:noFill/>
        </p:spPr>
      </p:pic>
      <p:pic>
        <p:nvPicPr>
          <p:cNvPr id="7" name="Picture 2" descr="C:\Users\betania2\Downloads\20150507_03494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4375" y="3143248"/>
            <a:ext cx="3779315" cy="2834486"/>
          </a:xfrm>
          <a:prstGeom prst="rect">
            <a:avLst/>
          </a:prstGeom>
          <a:noFill/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31"/>
    </mc:Choice>
    <mc:Fallback>
      <p:transition spd="slow" advTm="105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Santa Misa de Inicio del Capítulo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600200"/>
            <a:ext cx="8186766" cy="5257800"/>
          </a:xfrm>
        </p:spPr>
        <p:txBody>
          <a:bodyPr/>
          <a:lstStyle/>
          <a:p>
            <a:pPr>
              <a:buNone/>
            </a:pPr>
            <a:r>
              <a:rPr lang="es-ES" sz="2000" dirty="0" smtClean="0"/>
              <a:t>      En el </a:t>
            </a:r>
            <a:r>
              <a:rPr lang="es-ES" sz="2000" dirty="0" err="1" smtClean="0"/>
              <a:t>Dia</a:t>
            </a:r>
            <a:r>
              <a:rPr lang="es-ES" sz="2000" dirty="0" smtClean="0"/>
              <a:t> de Ntra. Sra. de Luján, Patrona de la Argentina,  presidiendo la Eucaristía el Obispo del lugar, Mons. Sergio </a:t>
            </a:r>
            <a:r>
              <a:rPr lang="es-ES" sz="2000" dirty="0" err="1" smtClean="0"/>
              <a:t>Fenoy</a:t>
            </a:r>
            <a:r>
              <a:rPr lang="es-ES" sz="2000" dirty="0" smtClean="0"/>
              <a:t> .</a:t>
            </a:r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r>
              <a:rPr lang="es-ES" sz="2000" dirty="0" smtClean="0"/>
              <a:t>Recibieron</a:t>
            </a:r>
          </a:p>
          <a:p>
            <a:pPr>
              <a:buNone/>
            </a:pPr>
            <a:r>
              <a:rPr lang="es-ES" sz="2000" dirty="0" smtClean="0"/>
              <a:t>una bufanda </a:t>
            </a:r>
          </a:p>
          <a:p>
            <a:pPr>
              <a:buNone/>
            </a:pPr>
            <a:r>
              <a:rPr lang="es-ES" sz="2000" dirty="0" smtClean="0"/>
              <a:t>símbolo del</a:t>
            </a:r>
          </a:p>
          <a:p>
            <a:pPr>
              <a:buNone/>
            </a:pPr>
            <a:r>
              <a:rPr lang="es-ES" sz="2000" dirty="0" smtClean="0"/>
              <a:t>Año de la vida</a:t>
            </a:r>
          </a:p>
          <a:p>
            <a:pPr>
              <a:buNone/>
            </a:pPr>
            <a:r>
              <a:rPr lang="es-ES" sz="2000" dirty="0" smtClean="0"/>
              <a:t>Consagrada en</a:t>
            </a:r>
          </a:p>
          <a:p>
            <a:pPr>
              <a:buNone/>
            </a:pPr>
            <a:r>
              <a:rPr lang="es-ES" sz="2000" dirty="0" smtClean="0"/>
              <a:t>la Iglesia…</a:t>
            </a:r>
          </a:p>
          <a:p>
            <a:endParaRPr lang="es-ES" dirty="0" smtClean="0"/>
          </a:p>
        </p:txBody>
      </p:sp>
      <p:pic>
        <p:nvPicPr>
          <p:cNvPr id="5122" name="Picture 2" descr="C:\Users\betania2\Downloads\20150508_0449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500306"/>
            <a:ext cx="4333905" cy="3929066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99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930"/>
    </mc:Choice>
    <mc:Fallback>
      <p:transition spd="slow" advTm="31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228</Words>
  <Application>Microsoft Office PowerPoint</Application>
  <PresentationFormat>Affichage à l'écran (4:3)</PresentationFormat>
  <Paragraphs>24</Paragraphs>
  <Slides>7</Slides>
  <Notes>0</Notes>
  <HiddenSlides>0</HiddenSlides>
  <MMClips>7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“ Con  Ana María Martel, vivivamos con pasión la alegría del Evangelio  y abracemos el futuro con esperanza.”   </vt:lpstr>
      <vt:lpstr>Primeros días, llegadas  al Aeropuerto en Buenos Aires – Argentina … </vt:lpstr>
      <vt:lpstr>Encuentros de Hnas. , Asociados  y Amigos</vt:lpstr>
      <vt:lpstr>Encuentro de Asociados y Amigos</vt:lpstr>
      <vt:lpstr>Visita a los Santos Lugares  Colegio del Niño Jesús …</vt:lpstr>
      <vt:lpstr>Nos esperaron con varios actos artísticos que prepararon los distintos cursos del Colegio del Niño Jesús … </vt:lpstr>
      <vt:lpstr>Santa Misa de Inicio del Capítulo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Noticias de  Vida  en un Capítulo General</dc:title>
  <dc:creator>IGAGroup</dc:creator>
  <cp:lastModifiedBy>Emmanuelle Vigier</cp:lastModifiedBy>
  <cp:revision>12</cp:revision>
  <dcterms:created xsi:type="dcterms:W3CDTF">2015-05-10T22:26:10Z</dcterms:created>
  <dcterms:modified xsi:type="dcterms:W3CDTF">2015-05-13T04:57:35Z</dcterms:modified>
</cp:coreProperties>
</file>